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Maven Pro" panose="020B0604020202020204" charset="0"/>
      <p:regular r:id="rId4"/>
      <p:bold r:id="rId5"/>
    </p:embeddedFont>
    <p:embeddedFont>
      <p:font typeface="Nunito" panose="020F0502020204030204" pitchFamily="2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nfo@pehalindiafoundation.com/takdirsingh64@gmail.com" TargetMode="External"/><Relationship Id="rId4" Type="http://schemas.openxmlformats.org/officeDocument/2006/relationships/hyperlink" Target="https://pehalindiafoundatio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title"/>
          </p:nvPr>
        </p:nvSpPr>
        <p:spPr>
          <a:xfrm>
            <a:off x="1348325" y="90000"/>
            <a:ext cx="6651000" cy="919200"/>
          </a:xfrm>
          <a:prstGeom prst="rect">
            <a:avLst/>
          </a:prstGeom>
          <a:solidFill>
            <a:srgbClr val="EFEFEF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</a:rPr>
              <a:t>Pr</a:t>
            </a:r>
            <a:r>
              <a:rPr lang="en" sz="1800">
                <a:solidFill>
                  <a:schemeClr val="dk2"/>
                </a:solidFill>
              </a:rPr>
              <a:t>oposal to conduct a Female Safety Training Session </a:t>
            </a:r>
            <a:r>
              <a:rPr lang="en" sz="1800" b="1">
                <a:solidFill>
                  <a:schemeClr val="dk2"/>
                </a:solidFill>
              </a:rPr>
              <a:t>by </a:t>
            </a:r>
            <a:br>
              <a:rPr lang="en" sz="1800" b="1">
                <a:solidFill>
                  <a:schemeClr val="dk2"/>
                </a:solidFill>
              </a:rPr>
            </a:br>
            <a:r>
              <a:rPr lang="en" sz="1800" b="1">
                <a:solidFill>
                  <a:schemeClr val="dk2"/>
                </a:solidFill>
              </a:rPr>
              <a:t>PEHAL At A Drop In Ocean(Foundation)</a:t>
            </a:r>
            <a:endParaRPr sz="1800" b="1">
              <a:solidFill>
                <a:schemeClr val="dk2"/>
              </a:solidFill>
            </a:endParaRPr>
          </a:p>
        </p:txBody>
      </p:sp>
      <p:pic>
        <p:nvPicPr>
          <p:cNvPr id="278" name="Google Shape;27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9900" y="3377125"/>
            <a:ext cx="1121025" cy="10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 txBox="1">
            <a:spLocks noGrp="1"/>
          </p:cNvSpPr>
          <p:nvPr>
            <p:ph type="subTitle" idx="4294967295"/>
          </p:nvPr>
        </p:nvSpPr>
        <p:spPr>
          <a:xfrm>
            <a:off x="600150" y="1009200"/>
            <a:ext cx="7943700" cy="40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418" b="1" dirty="0">
                <a:solidFill>
                  <a:srgbClr val="0000FF"/>
                </a:solidFill>
              </a:rPr>
              <a:t>Training Scope: </a:t>
            </a:r>
            <a:endParaRPr sz="1418" b="1" dirty="0"/>
          </a:p>
          <a:p>
            <a:pPr marL="457200" lvl="0" indent="-318611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18"/>
              <a:buChar char="●"/>
            </a:pPr>
            <a:r>
              <a:rPr lang="en" sz="1418" b="1" dirty="0"/>
              <a:t>Safety Awareness for Women: Identifying and responding to risks in everyday environments</a:t>
            </a:r>
            <a:endParaRPr sz="1418" b="1" dirty="0"/>
          </a:p>
          <a:p>
            <a:pPr marL="457200" lvl="0" indent="-31861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18"/>
              <a:buChar char="●"/>
            </a:pPr>
            <a:r>
              <a:rPr lang="en" sz="1418" b="1" dirty="0"/>
              <a:t>Self-Defence Techniques: Simple, practical methods to handle and exit unsafe situations</a:t>
            </a:r>
            <a:endParaRPr sz="1418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18" dirty="0">
                <a:solidFill>
                  <a:srgbClr val="0000FF"/>
                </a:solidFill>
              </a:rPr>
              <a:t>Duration : </a:t>
            </a:r>
            <a:r>
              <a:rPr lang="en" sz="1318" b="1" dirty="0"/>
              <a:t>1 Hour </a:t>
            </a:r>
            <a:r>
              <a:rPr lang="en" sz="1318" b="1" dirty="0">
                <a:solidFill>
                  <a:srgbClr val="0000FF"/>
                </a:solidFill>
              </a:rPr>
              <a:t>Mode: </a:t>
            </a:r>
            <a:r>
              <a:rPr lang="en" sz="1318" b="1" dirty="0"/>
              <a:t>Interactive  Date :TBD – Location – Sobha City Club</a:t>
            </a:r>
            <a:endParaRPr sz="1318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18" dirty="0">
                <a:solidFill>
                  <a:srgbClr val="0000FF"/>
                </a:solidFill>
              </a:rPr>
              <a:t>Training Instructor:</a:t>
            </a:r>
            <a:r>
              <a:rPr lang="en" sz="1418" dirty="0"/>
              <a:t>Mr. Takdir Singh</a:t>
            </a:r>
            <a:endParaRPr sz="1410" dirty="0"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 dirty="0"/>
              <a:t>Ex-Police Officer with 38+ years in safety, security &amp; legal domains</a:t>
            </a:r>
            <a:endParaRPr sz="1400"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 dirty="0"/>
              <a:t>Served Prime Ministers of India (SPG, 10+ years) </a:t>
            </a:r>
            <a:endParaRPr sz="1400" dirty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 dirty="0"/>
              <a:t>Expert in unarmed combat, martial arts &amp; Krav Maga</a:t>
            </a:r>
            <a:endParaRPr sz="1410" dirty="0">
              <a:solidFill>
                <a:srgbClr val="0000FF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318" dirty="0">
                <a:solidFill>
                  <a:srgbClr val="0000FF"/>
                </a:solidFill>
              </a:rPr>
              <a:t>Link of PEHAL(FOUNDATION) - </a:t>
            </a:r>
            <a:r>
              <a:rPr lang="en" sz="12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https://pehalindiafoundation.com/</a:t>
            </a:r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318" dirty="0">
                <a:solidFill>
                  <a:srgbClr val="0000FF"/>
                </a:solidFill>
              </a:rPr>
              <a:t>Email ID - </a:t>
            </a:r>
            <a:r>
              <a:rPr lang="en" sz="12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info@pehalindiafoundation.com / takdirsingh64@gmail.com</a:t>
            </a:r>
            <a:r>
              <a:rPr lang="en" sz="1318" dirty="0">
                <a:solidFill>
                  <a:schemeClr val="dk1"/>
                </a:solidFill>
              </a:rPr>
              <a:t>, </a:t>
            </a:r>
            <a:r>
              <a:rPr lang="en" sz="1318" b="1" dirty="0">
                <a:solidFill>
                  <a:srgbClr val="222222"/>
                </a:solidFill>
              </a:rPr>
              <a:t>Mobile - 9319744332</a:t>
            </a:r>
            <a:endParaRPr sz="1318" b="1" dirty="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On-screen Show (16:9)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Maven Pro</vt:lpstr>
      <vt:lpstr>Nunito</vt:lpstr>
      <vt:lpstr>Arial</vt:lpstr>
      <vt:lpstr>Momentum</vt:lpstr>
      <vt:lpstr>Proposal to conduct a Female Safety Training Session by  PEHAL At A Drop In Ocean(Foundation)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Takdir Singh</cp:lastModifiedBy>
  <cp:revision>1</cp:revision>
  <dcterms:modified xsi:type="dcterms:W3CDTF">2026-05-14T07:01:37Z</dcterms:modified>
</cp:coreProperties>
</file>